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1036-5E17-4A6D-9BD8-D420073667FF}" type="datetimeFigureOut">
              <a:rPr lang="fr-FR" smtClean="0"/>
              <a:pPr/>
              <a:t>20/12/2012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0106-4BA6-469B-AC13-8E0FEAFC87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norama nvelle sal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932373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norama nvelle sal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798422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m séanc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21" y="197260"/>
            <a:ext cx="8629467" cy="6472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m séanc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653469" cy="64901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m séanc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82451" cy="5226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em séanc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8748464" cy="55873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m séanc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546433" cy="58840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ître des lie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661668" cy="63902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Sandrine</dc:creator>
  <cp:lastModifiedBy>Sandrine</cp:lastModifiedBy>
  <cp:revision>3</cp:revision>
  <dcterms:created xsi:type="dcterms:W3CDTF">2012-12-19T14:28:56Z</dcterms:created>
  <dcterms:modified xsi:type="dcterms:W3CDTF">2012-12-19T23:27:36Z</dcterms:modified>
</cp:coreProperties>
</file>